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mura tomoya" initials="st" lastIdx="1" clrIdx="0">
    <p:extLst>
      <p:ext uri="{19B8F6BF-5375-455C-9EA6-DF929625EA0E}">
        <p15:presenceInfo xmlns:p15="http://schemas.microsoft.com/office/powerpoint/2012/main" userId="53e3ff6bf50885a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4558"/>
    <a:srgbClr val="DE4A5C"/>
    <a:srgbClr val="5EC7F1"/>
    <a:srgbClr val="DA4558"/>
    <a:srgbClr val="D54150"/>
    <a:srgbClr val="DB4558"/>
    <a:srgbClr val="DD4459"/>
    <a:srgbClr val="3C6AA7"/>
    <a:srgbClr val="83D2F1"/>
    <a:srgbClr val="E95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00" autoAdjust="0"/>
    <p:restoredTop sz="95510" autoAdjust="0"/>
  </p:normalViewPr>
  <p:slideViewPr>
    <p:cSldViewPr>
      <p:cViewPr varScale="1">
        <p:scale>
          <a:sx n="129" d="100"/>
          <a:sy n="129" d="100"/>
        </p:scale>
        <p:origin x="112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5" d="100"/>
          <a:sy n="125" d="100"/>
        </p:scale>
        <p:origin x="4872" y="-72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20CB7CD-74A9-4E6F-AA77-2AE0EA77D0D2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F97F6536-5482-4231-A5AF-4315876EF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633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B801718-ACDE-4D9D-B9DF-90FBA809E80E}" type="datetimeFigureOut">
              <a:rPr lang="ja-JP" altLang="en-US"/>
              <a:pPr>
                <a:defRPr/>
              </a:pPr>
              <a:t>2023/1/19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AC33B7D-2479-4328-A7E0-21C7C6BBFC1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8418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000" kern="1200" baseline="0">
        <a:solidFill>
          <a:schemeClr val="tx1"/>
        </a:solidFill>
        <a:latin typeface="Times New Roman" panose="02020603050405020304" pitchFamily="18" charset="0"/>
        <a:ea typeface="メイリオ" panose="020B0604030504040204" pitchFamily="5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000" kern="1200" baseline="0">
        <a:solidFill>
          <a:schemeClr val="tx1"/>
        </a:solidFill>
        <a:latin typeface="Times New Roman" panose="02020603050405020304" pitchFamily="18" charset="0"/>
        <a:ea typeface="メイリオ" panose="020B0604030504040204" pitchFamily="5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000" kern="1200" baseline="0">
        <a:solidFill>
          <a:schemeClr val="tx1"/>
        </a:solidFill>
        <a:latin typeface="Times New Roman" panose="02020603050405020304" pitchFamily="18" charset="0"/>
        <a:ea typeface="メイリオ" panose="020B0604030504040204" pitchFamily="5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000" kern="1200" baseline="0">
        <a:solidFill>
          <a:schemeClr val="tx1"/>
        </a:solidFill>
        <a:latin typeface="Times New Roman" panose="02020603050405020304" pitchFamily="18" charset="0"/>
        <a:ea typeface="メイリオ" panose="020B0604030504040204" pitchFamily="5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000" kern="1200" baseline="0">
        <a:solidFill>
          <a:schemeClr val="tx1"/>
        </a:solidFill>
        <a:latin typeface="Times New Roman" panose="02020603050405020304" pitchFamily="18" charset="0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115431" y="3140968"/>
            <a:ext cx="10696561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名前（所属）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E2FB46D-C0AE-4718-8E6C-ECC4495CE7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5431" y="1814027"/>
            <a:ext cx="10696561" cy="706090"/>
          </a:xfrm>
        </p:spPr>
        <p:txBody>
          <a:bodyPr/>
          <a:lstStyle>
            <a:lvl1pPr algn="l">
              <a:defRPr sz="3600" baseline="0">
                <a:latin typeface="Segoe UI" panose="020B0502040204020203" pitchFamily="34" charset="0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E5000C2E-2382-4F90-963A-9AAABEF5D8C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7818114" y="5819280"/>
            <a:ext cx="398780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kumimoji="1" sz="2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メイリオ" pitchFamily="50" charset="-128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 baseline="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メイリオ" pitchFamily="50" charset="-128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800" kern="1200" baseline="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メイリオ" pitchFamily="50" charset="-128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800" kern="1200" baseline="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メイリオ" pitchFamily="50" charset="-128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600" kern="1200" baseline="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メイリオ" pitchFamily="50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</a:rPr>
              <a:t>文部科学省・気候変動予測先端研究プログラム</a:t>
            </a:r>
            <a:endParaRPr lang="en-US" altLang="ja-JP" sz="1400" baseline="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</a:endParaRPr>
          </a:p>
          <a:p>
            <a:pPr algn="l"/>
            <a:r>
              <a:rPr lang="ja-JP" altLang="en-US" sz="14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</a:rPr>
              <a:t>領域課題</a:t>
            </a:r>
            <a:r>
              <a:rPr lang="en-US" altLang="ja-JP" sz="14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</a:rPr>
              <a:t>4  </a:t>
            </a:r>
            <a:r>
              <a:rPr lang="ja-JP" altLang="en-US" sz="14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</a:rPr>
              <a:t>ハザード統合予測モデルの開発 </a:t>
            </a:r>
            <a:endParaRPr lang="en-US" altLang="ja-JP" sz="1400" baseline="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14" name="図プレースホルダー 5">
            <a:extLst>
              <a:ext uri="{FF2B5EF4-FFF2-40B4-BE49-F238E27FC236}">
                <a16:creationId xmlns:a16="http://schemas.microsoft.com/office/drawing/2014/main" id="{6AE08768-4B53-4A64-8AC4-C782321C5A3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15431" y="4797152"/>
            <a:ext cx="1080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latin typeface="Segoe UI" panose="020B0502040204020203" pitchFamily="34" charset="0"/>
              </a:defRPr>
            </a:lvl1pPr>
          </a:lstStyle>
          <a:p>
            <a:r>
              <a:rPr kumimoji="1" lang="ja-JP" altLang="en-US" dirty="0"/>
              <a:t>機関ロゴ</a:t>
            </a:r>
          </a:p>
        </p:txBody>
      </p:sp>
      <p:sp>
        <p:nvSpPr>
          <p:cNvPr id="19" name="テキスト プレースホルダー 18">
            <a:extLst>
              <a:ext uri="{FF2B5EF4-FFF2-40B4-BE49-F238E27FC236}">
                <a16:creationId xmlns:a16="http://schemas.microsoft.com/office/drawing/2014/main" id="{81081304-ED4C-4E90-BECC-477A6136D7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5431" y="6323336"/>
            <a:ext cx="6265020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kumimoji="1" lang="ja-JP" altLang="en-US" dirty="0"/>
              <a:t>発表場所</a:t>
            </a:r>
          </a:p>
        </p:txBody>
      </p:sp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28F1DDA4-9501-4630-8238-807A4EBD06E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24192" y="6323336"/>
            <a:ext cx="3987800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kumimoji="1" lang="ja-JP" altLang="en-US" dirty="0"/>
              <a:t>サブ課題名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E5BA827-5942-4A8C-AA21-AAE47828D7C3}"/>
              </a:ext>
            </a:extLst>
          </p:cNvPr>
          <p:cNvSpPr/>
          <p:nvPr userDrawn="1"/>
        </p:nvSpPr>
        <p:spPr>
          <a:xfrm rot="5400000">
            <a:off x="-3189963" y="3186106"/>
            <a:ext cx="6858000" cy="485791"/>
          </a:xfrm>
          <a:prstGeom prst="rect">
            <a:avLst/>
          </a:prstGeom>
          <a:gradFill flip="none" rotWithShape="1">
            <a:gsLst>
              <a:gs pos="0">
                <a:srgbClr val="E3FA4B"/>
              </a:gs>
              <a:gs pos="100000">
                <a:srgbClr val="1F311B"/>
              </a:gs>
            </a:gsLst>
            <a:lin ang="9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3493AB3-1B9B-4D8E-9300-FB58425ECE81}"/>
              </a:ext>
            </a:extLst>
          </p:cNvPr>
          <p:cNvSpPr/>
          <p:nvPr userDrawn="1"/>
        </p:nvSpPr>
        <p:spPr>
          <a:xfrm rot="5400000">
            <a:off x="-3187798" y="3188269"/>
            <a:ext cx="6858000" cy="481461"/>
          </a:xfrm>
          <a:prstGeom prst="rect">
            <a:avLst/>
          </a:prstGeom>
          <a:gradFill flip="none" rotWithShape="1">
            <a:gsLst>
              <a:gs pos="23000">
                <a:srgbClr val="84C466"/>
              </a:gs>
              <a:gs pos="100000">
                <a:srgbClr val="3763AC"/>
              </a:gs>
            </a:gsLst>
            <a:lin ang="9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4B769A-C945-4336-AEEC-0D87B58FF16C}"/>
              </a:ext>
            </a:extLst>
          </p:cNvPr>
          <p:cNvSpPr/>
          <p:nvPr userDrawn="1"/>
        </p:nvSpPr>
        <p:spPr>
          <a:xfrm rot="5400000" flipV="1">
            <a:off x="-2924208" y="3404983"/>
            <a:ext cx="6858002" cy="45719"/>
          </a:xfrm>
          <a:prstGeom prst="rect">
            <a:avLst/>
          </a:prstGeom>
          <a:gradFill flip="none" rotWithShape="1">
            <a:gsLst>
              <a:gs pos="97000">
                <a:srgbClr val="58C5F1"/>
              </a:gs>
              <a:gs pos="99000">
                <a:srgbClr val="5EC7F1"/>
              </a:gs>
              <a:gs pos="41000">
                <a:srgbClr val="83D2F1"/>
              </a:gs>
              <a:gs pos="0">
                <a:schemeClr val="bg1"/>
              </a:gs>
            </a:gsLst>
            <a:lin ang="9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84FF1E2-91AC-4659-B502-48D3B86060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55" y="304025"/>
            <a:ext cx="6943682" cy="106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352807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96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361" y="252028"/>
            <a:ext cx="11521283" cy="764704"/>
          </a:xfrm>
        </p:spPr>
        <p:txBody>
          <a:bodyPr/>
          <a:lstStyle>
            <a:lvl1pPr>
              <a:defRPr sz="3600" baseline="0">
                <a:latin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7361" y="1124744"/>
            <a:ext cx="11521281" cy="5017098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n"/>
              <a:defRPr sz="2800" baseline="0">
                <a:latin typeface="Segoe UI" panose="020B0502040204020203" pitchFamily="34" charset="0"/>
              </a:defRPr>
            </a:lvl1pPr>
            <a:lvl2pPr marL="742950" indent="-285750">
              <a:buFont typeface="Wingdings" panose="05000000000000000000" pitchFamily="2" charset="2"/>
              <a:buChar char="l"/>
              <a:defRPr sz="2400" baseline="0">
                <a:latin typeface="Segoe UI" panose="020B0502040204020203" pitchFamily="34" charset="0"/>
              </a:defRPr>
            </a:lvl2pPr>
            <a:lvl3pPr>
              <a:defRPr sz="2000" baseline="0">
                <a:latin typeface="Segoe UI" panose="020B0502040204020203" pitchFamily="34" charset="0"/>
              </a:defRPr>
            </a:lvl3pPr>
            <a:lvl4pPr>
              <a:defRPr sz="2000" baseline="0">
                <a:latin typeface="Segoe UI" panose="020B0502040204020203" pitchFamily="34" charset="0"/>
              </a:defRPr>
            </a:lvl4pPr>
            <a:lvl5pPr>
              <a:defRPr sz="1800" baseline="0">
                <a:latin typeface="Segoe UI" panose="020B0502040204020203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7" name="テキスト プレースホルダー 22">
            <a:extLst>
              <a:ext uri="{FF2B5EF4-FFF2-40B4-BE49-F238E27FC236}">
                <a16:creationId xmlns:a16="http://schemas.microsoft.com/office/drawing/2014/main" id="{BB1AFB41-AB09-400A-B7EF-467A7D60B1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84" y="6444000"/>
            <a:ext cx="7272808" cy="37550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kumimoji="1" lang="ja-JP" altLang="en-US" dirty="0"/>
              <a:t>所属・資料提供者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795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F2C6526F-0940-4D0C-B594-FC1E4CA5F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276872"/>
            <a:ext cx="11521280" cy="2232248"/>
          </a:xfrm>
        </p:spPr>
        <p:txBody>
          <a:bodyPr/>
          <a:lstStyle>
            <a:lvl1pPr algn="l"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22">
            <a:extLst>
              <a:ext uri="{FF2B5EF4-FFF2-40B4-BE49-F238E27FC236}">
                <a16:creationId xmlns:a16="http://schemas.microsoft.com/office/drawing/2014/main" id="{8BDE19A3-D161-424E-814D-656C796511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84" y="6444000"/>
            <a:ext cx="7272808" cy="37550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kumimoji="1" lang="ja-JP" altLang="en-US" dirty="0"/>
              <a:t>所属・資料提供者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786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0A7279D5-12F5-4A0E-AB07-1D140F48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61" y="252028"/>
            <a:ext cx="11521283" cy="764704"/>
          </a:xfrm>
        </p:spPr>
        <p:txBody>
          <a:bodyPr/>
          <a:lstStyle>
            <a:lvl1pPr>
              <a:defRPr sz="3600" baseline="0">
                <a:latin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22">
            <a:extLst>
              <a:ext uri="{FF2B5EF4-FFF2-40B4-BE49-F238E27FC236}">
                <a16:creationId xmlns:a16="http://schemas.microsoft.com/office/drawing/2014/main" id="{20A778CC-A299-4401-8C86-07928496DE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84" y="6444000"/>
            <a:ext cx="7272808" cy="37550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kumimoji="1" lang="ja-JP" altLang="en-US" dirty="0"/>
              <a:t>所属・資料提供者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517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361" y="252000"/>
            <a:ext cx="11521283" cy="764704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7361" y="1124744"/>
            <a:ext cx="5604623" cy="5017098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n"/>
              <a:defRPr sz="2800"/>
            </a:lvl1pPr>
            <a:lvl2pPr marL="742950" indent="-285750">
              <a:buFont typeface="Wingdings" panose="05000000000000000000" pitchFamily="2" charset="2"/>
              <a:buChar char="l"/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DAE9CF2A-9F20-4906-8CE5-B162B58D2D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64019" y="1124743"/>
            <a:ext cx="5604623" cy="5017098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n"/>
              <a:defRPr sz="2800"/>
            </a:lvl1pPr>
            <a:lvl2pPr marL="742950" indent="-285750">
              <a:buFont typeface="Wingdings" panose="05000000000000000000" pitchFamily="2" charset="2"/>
              <a:buChar char="l"/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テキスト プレースホルダー 22">
            <a:extLst>
              <a:ext uri="{FF2B5EF4-FFF2-40B4-BE49-F238E27FC236}">
                <a16:creationId xmlns:a16="http://schemas.microsoft.com/office/drawing/2014/main" id="{3B77A668-395A-4D3F-BE4A-F02F28444C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84" y="6444000"/>
            <a:ext cx="7272808" cy="37550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kumimoji="1" lang="ja-JP" altLang="en-US" dirty="0"/>
              <a:t>所属・資料提供者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19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361" y="252000"/>
            <a:ext cx="11521283" cy="764704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7361" y="1772816"/>
            <a:ext cx="5604623" cy="4369026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n"/>
              <a:defRPr sz="2800"/>
            </a:lvl1pPr>
            <a:lvl2pPr marL="742950" indent="-285750">
              <a:buFont typeface="Wingdings" panose="05000000000000000000" pitchFamily="2" charset="2"/>
              <a:buChar char="l"/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DAE9CF2A-9F20-4906-8CE5-B162B58D2D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64019" y="1772814"/>
            <a:ext cx="5604623" cy="4369026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n"/>
              <a:defRPr sz="2800"/>
            </a:lvl1pPr>
            <a:lvl2pPr marL="742950" indent="-285750">
              <a:buFont typeface="Wingdings" panose="05000000000000000000" pitchFamily="2" charset="2"/>
              <a:buChar char="l"/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70AC479-D5F2-4052-93F8-D8B0FF3B4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7734" y="1138710"/>
            <a:ext cx="5603875" cy="503237"/>
          </a:xfrm>
        </p:spPr>
        <p:txBody>
          <a:bodyPr>
            <a:no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  <a:endParaRPr kumimoji="1" lang="ja-JP" altLang="en-US" dirty="0"/>
          </a:p>
        </p:txBody>
      </p:sp>
      <p:sp>
        <p:nvSpPr>
          <p:cNvPr id="10" name="テキスト プレースホルダー 5">
            <a:extLst>
              <a:ext uri="{FF2B5EF4-FFF2-40B4-BE49-F238E27FC236}">
                <a16:creationId xmlns:a16="http://schemas.microsoft.com/office/drawing/2014/main" id="{3CDB50E7-4AE9-49C9-B304-3137DB1944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64019" y="1137671"/>
            <a:ext cx="5603875" cy="503237"/>
          </a:xfrm>
        </p:spPr>
        <p:txBody>
          <a:bodyPr>
            <a:no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  <a:endParaRPr kumimoji="1" lang="ja-JP" altLang="en-US" dirty="0"/>
          </a:p>
        </p:txBody>
      </p:sp>
      <p:sp>
        <p:nvSpPr>
          <p:cNvPr id="11" name="テキスト プレースホルダー 22">
            <a:extLst>
              <a:ext uri="{FF2B5EF4-FFF2-40B4-BE49-F238E27FC236}">
                <a16:creationId xmlns:a16="http://schemas.microsoft.com/office/drawing/2014/main" id="{C0FADDA7-1F0F-4D57-9E09-84324A95B8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84" y="6444000"/>
            <a:ext cx="7272808" cy="37550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kumimoji="1" lang="ja-JP" altLang="en-US" dirty="0"/>
              <a:t>所属・資料提供者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64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7361" y="980728"/>
            <a:ext cx="5604623" cy="5161114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n"/>
              <a:defRPr sz="2800"/>
            </a:lvl1pPr>
            <a:lvl2pPr marL="742950" indent="-285750">
              <a:buFont typeface="Wingdings" panose="05000000000000000000" pitchFamily="2" charset="2"/>
              <a:buChar char="l"/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70AC479-D5F2-4052-93F8-D8B0FF3B4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470" y="332656"/>
            <a:ext cx="5603875" cy="503237"/>
          </a:xfrm>
        </p:spPr>
        <p:txBody>
          <a:bodyPr>
            <a:noAutofit/>
          </a:bodyPr>
          <a:lstStyle>
            <a:lvl1pPr marL="0" indent="0" algn="ctr">
              <a:buNone/>
              <a:defRPr sz="2800" b="1"/>
            </a:lvl1pPr>
          </a:lstStyle>
          <a:p>
            <a:pPr lvl="0"/>
            <a:r>
              <a:rPr lang="ja-JP" altLang="en-US" dirty="0"/>
              <a:t>マスター テキストの書式設定</a:t>
            </a:r>
            <a:endParaRPr kumimoji="1" lang="ja-JP" altLang="en-US" dirty="0"/>
          </a:p>
        </p:txBody>
      </p:sp>
      <p:sp>
        <p:nvSpPr>
          <p:cNvPr id="8" name="図プレースホルダー 7">
            <a:extLst>
              <a:ext uri="{FF2B5EF4-FFF2-40B4-BE49-F238E27FC236}">
                <a16:creationId xmlns:a16="http://schemas.microsoft.com/office/drawing/2014/main" id="{EC83796F-9954-499C-B656-2B838DDC3A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40463" y="333375"/>
            <a:ext cx="5600700" cy="580866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22">
            <a:extLst>
              <a:ext uri="{FF2B5EF4-FFF2-40B4-BE49-F238E27FC236}">
                <a16:creationId xmlns:a16="http://schemas.microsoft.com/office/drawing/2014/main" id="{8867EDFA-F1DA-4B07-A4E9-43A25087CA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84" y="6444000"/>
            <a:ext cx="7272808" cy="37550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kumimoji="1" lang="ja-JP" altLang="en-US" dirty="0"/>
              <a:t>所属・資料提供者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739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7361" y="980728"/>
            <a:ext cx="5604623" cy="5161114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n"/>
              <a:defRPr sz="2800"/>
            </a:lvl1pPr>
            <a:lvl2pPr marL="742950" indent="-285750">
              <a:buFont typeface="Wingdings" panose="05000000000000000000" pitchFamily="2" charset="2"/>
              <a:buChar char="l"/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70AC479-D5F2-4052-93F8-D8B0FF3B4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470" y="332656"/>
            <a:ext cx="5603875" cy="503237"/>
          </a:xfrm>
        </p:spPr>
        <p:txBody>
          <a:bodyPr>
            <a:noAutofit/>
          </a:bodyPr>
          <a:lstStyle>
            <a:lvl1pPr marL="0" indent="0" algn="ctr">
              <a:buNone/>
              <a:defRPr sz="2800" b="1"/>
            </a:lvl1pPr>
          </a:lstStyle>
          <a:p>
            <a:pPr lvl="0"/>
            <a:r>
              <a:rPr lang="ja-JP" altLang="en-US" dirty="0"/>
              <a:t>マスター テキストの書式設定</a:t>
            </a:r>
            <a:endParaRPr kumimoji="1" lang="ja-JP" altLang="en-US" dirty="0"/>
          </a:p>
        </p:txBody>
      </p:sp>
      <p:sp>
        <p:nvSpPr>
          <p:cNvPr id="8" name="図プレースホルダー 7">
            <a:extLst>
              <a:ext uri="{FF2B5EF4-FFF2-40B4-BE49-F238E27FC236}">
                <a16:creationId xmlns:a16="http://schemas.microsoft.com/office/drawing/2014/main" id="{EC83796F-9954-499C-B656-2B838DDC3A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40463" y="333375"/>
            <a:ext cx="5600700" cy="287960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図プレースホルダー 7">
            <a:extLst>
              <a:ext uri="{FF2B5EF4-FFF2-40B4-BE49-F238E27FC236}">
                <a16:creationId xmlns:a16="http://schemas.microsoft.com/office/drawing/2014/main" id="{049723F2-15E9-4752-9897-22D04D456F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40018" y="3262625"/>
            <a:ext cx="5600700" cy="287960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22">
            <a:extLst>
              <a:ext uri="{FF2B5EF4-FFF2-40B4-BE49-F238E27FC236}">
                <a16:creationId xmlns:a16="http://schemas.microsoft.com/office/drawing/2014/main" id="{FB4F272F-467F-4C6B-8C82-991CE0D297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84" y="6444000"/>
            <a:ext cx="7272808" cy="37550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kumimoji="1" lang="ja-JP" altLang="en-US" dirty="0"/>
              <a:t>所属・資料提供者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465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22">
            <a:extLst>
              <a:ext uri="{FF2B5EF4-FFF2-40B4-BE49-F238E27FC236}">
                <a16:creationId xmlns:a16="http://schemas.microsoft.com/office/drawing/2014/main" id="{7F9C088B-DDC4-4B7C-A377-4B4F50152D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84" y="6444000"/>
            <a:ext cx="7272808" cy="37550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kumimoji="1" lang="ja-JP" altLang="en-US" dirty="0"/>
              <a:t>所属・資料提供者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188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FC974E1-D044-407F-BAFA-3DD63DAB754B}"/>
              </a:ext>
            </a:extLst>
          </p:cNvPr>
          <p:cNvSpPr/>
          <p:nvPr userDrawn="1"/>
        </p:nvSpPr>
        <p:spPr>
          <a:xfrm flipV="1">
            <a:off x="0" y="6336600"/>
            <a:ext cx="6858002" cy="45719"/>
          </a:xfrm>
          <a:prstGeom prst="rect">
            <a:avLst/>
          </a:prstGeom>
          <a:gradFill flip="none" rotWithShape="1">
            <a:gsLst>
              <a:gs pos="97000">
                <a:srgbClr val="58C5F1"/>
              </a:gs>
              <a:gs pos="99000">
                <a:srgbClr val="5EC7F1"/>
              </a:gs>
              <a:gs pos="41000">
                <a:srgbClr val="83D2F1"/>
              </a:gs>
              <a:gs pos="0">
                <a:schemeClr val="bg1"/>
              </a:gs>
            </a:gsLst>
            <a:lin ang="9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EF37671-495A-467D-9C1D-5A50C24A357A}"/>
              </a:ext>
            </a:extLst>
          </p:cNvPr>
          <p:cNvSpPr/>
          <p:nvPr userDrawn="1"/>
        </p:nvSpPr>
        <p:spPr>
          <a:xfrm>
            <a:off x="0" y="6365827"/>
            <a:ext cx="9048328" cy="492173"/>
          </a:xfrm>
          <a:prstGeom prst="rect">
            <a:avLst/>
          </a:prstGeom>
          <a:gradFill flip="none" rotWithShape="1">
            <a:gsLst>
              <a:gs pos="54000">
                <a:srgbClr val="679F81"/>
              </a:gs>
              <a:gs pos="4000">
                <a:schemeClr val="bg1"/>
              </a:gs>
              <a:gs pos="38000">
                <a:srgbClr val="84C466"/>
              </a:gs>
              <a:gs pos="100000">
                <a:srgbClr val="3763AC"/>
              </a:gs>
            </a:gsLst>
            <a:lin ang="9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35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9200" y="144000"/>
            <a:ext cx="11521280" cy="76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dirty="0"/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07A4169-59E5-4776-9F3E-5BD04F2DD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200" y="1052736"/>
            <a:ext cx="1152128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3" name="Slide Number Placeholder 17">
            <a:extLst>
              <a:ext uri="{FF2B5EF4-FFF2-40B4-BE49-F238E27FC236}">
                <a16:creationId xmlns:a16="http://schemas.microsoft.com/office/drawing/2014/main" id="{714DF6E5-A08B-4682-AB09-94BF2C3D7406}"/>
              </a:ext>
            </a:extLst>
          </p:cNvPr>
          <p:cNvSpPr txBox="1">
            <a:spLocks/>
          </p:cNvSpPr>
          <p:nvPr userDrawn="1"/>
        </p:nvSpPr>
        <p:spPr>
          <a:xfrm>
            <a:off x="-96688" y="6429667"/>
            <a:ext cx="582487" cy="43844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bg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fld id="{2ABE124A-B5C5-46E0-B944-45307B126769}" type="slidenum">
              <a:rPr lang="en-AU" sz="1200" baseline="0" smtClean="0">
                <a:latin typeface="Segoe UI" panose="020B0502040204020203" pitchFamily="34" charset="0"/>
                <a:ea typeface="メイリオ" panose="020B0604030504040204" pitchFamily="50" charset="-128"/>
              </a:rPr>
              <a:pPr/>
              <a:t>‹#›</a:t>
            </a:fld>
            <a:r>
              <a:rPr lang="en-AU" sz="1200" dirty="0">
                <a:latin typeface="+mn-lt"/>
              </a:rPr>
              <a:t> |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8402878-6F27-4DFC-BD5B-A7A4493DFAC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933" y="6283032"/>
            <a:ext cx="3531067" cy="64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66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4" r:id="rId5"/>
    <p:sldLayoutId id="2147483695" r:id="rId6"/>
    <p:sldLayoutId id="2147483696" r:id="rId7"/>
    <p:sldLayoutId id="2147483697" r:id="rId8"/>
    <p:sldLayoutId id="2147483691" r:id="rId9"/>
    <p:sldLayoutId id="2147483692" r:id="rId10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200" b="1" kern="1200" baseline="0">
          <a:solidFill>
            <a:schemeClr val="tx1"/>
          </a:solidFill>
          <a:latin typeface="Segoe UI" panose="020B0502040204020203" pitchFamily="34" charset="0"/>
          <a:ea typeface="メイリオ" pitchFamily="50" charset="-128"/>
          <a:cs typeface="Arial Unicode MS" pitchFamily="50" charset="-128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Unicode MS" pitchFamily="50" charset="-128"/>
          <a:ea typeface="ＭＳ Ｐゴシック" charset="-128"/>
          <a:cs typeface="Arial Unicode MS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Unicode MS" pitchFamily="50" charset="-128"/>
          <a:ea typeface="ＭＳ Ｐゴシック" charset="-128"/>
          <a:cs typeface="Arial Unicode MS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Unicode MS" pitchFamily="50" charset="-128"/>
          <a:ea typeface="ＭＳ Ｐゴシック" charset="-128"/>
          <a:cs typeface="Arial Unicode MS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Unicode MS" pitchFamily="50" charset="-128"/>
          <a:ea typeface="ＭＳ Ｐゴシック" charset="-128"/>
          <a:cs typeface="Arial Unicode MS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Unicode MS" pitchFamily="50" charset="-128"/>
          <a:ea typeface="ＭＳ Ｐゴシック" charset="-128"/>
          <a:cs typeface="Arial Unicode MS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Unicode MS" pitchFamily="50" charset="-128"/>
          <a:ea typeface="ＭＳ Ｐゴシック" charset="-128"/>
          <a:cs typeface="Arial Unicode MS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Unicode MS" pitchFamily="50" charset="-128"/>
          <a:ea typeface="ＭＳ Ｐゴシック" charset="-128"/>
          <a:cs typeface="Arial Unicode MS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Unicode MS" pitchFamily="50" charset="-128"/>
          <a:ea typeface="ＭＳ Ｐゴシック" charset="-128"/>
          <a:cs typeface="Arial Unicode MS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l"/>
        <a:defRPr kumimoji="1" sz="2400" kern="1200" baseline="0">
          <a:solidFill>
            <a:schemeClr val="tx1"/>
          </a:solidFill>
          <a:latin typeface="Segoe UI" panose="020B0502040204020203" pitchFamily="34" charset="0"/>
          <a:ea typeface="メイリオ" pitchFamily="50" charset="-128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 baseline="0">
          <a:solidFill>
            <a:schemeClr val="tx1"/>
          </a:solidFill>
          <a:latin typeface="Segoe UI" panose="020B0502040204020203" pitchFamily="34" charset="0"/>
          <a:ea typeface="メイリオ" pitchFamily="50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800" kern="1200" baseline="0">
          <a:solidFill>
            <a:schemeClr val="tx1"/>
          </a:solidFill>
          <a:latin typeface="Segoe UI" panose="020B0502040204020203" pitchFamily="34" charset="0"/>
          <a:ea typeface="メイリオ" pitchFamily="50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800" kern="1200" baseline="0">
          <a:solidFill>
            <a:schemeClr val="tx1"/>
          </a:solidFill>
          <a:latin typeface="Segoe UI" panose="020B0502040204020203" pitchFamily="34" charset="0"/>
          <a:ea typeface="メイリオ" pitchFamily="50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600" kern="1200" baseline="0">
          <a:solidFill>
            <a:schemeClr val="tx1"/>
          </a:solidFill>
          <a:latin typeface="Segoe UI" panose="020B0502040204020203" pitchFamily="34" charset="0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1">
            <a:extLst>
              <a:ext uri="{FF2B5EF4-FFF2-40B4-BE49-F238E27FC236}">
                <a16:creationId xmlns:a16="http://schemas.microsoft.com/office/drawing/2014/main" id="{0BFED876-8CFD-4790-9ABF-4116AEC355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012D805-9C1F-4E3F-8D07-DEB42CC10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13ED0D8-9BB7-4E30-A519-9518FD74D96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84E81C-2664-42DC-8551-5FD697A601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07F1796-1C59-4902-B338-340A4FE608F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451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81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BC8C42-0774-486F-854C-0BB012FA4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817E32-C6FA-4C58-99A5-180A813CD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947F9C-520C-4636-9254-67241DE9C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704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32A2E230-D683-4D89-B9F0-18BE970D1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EBAB0D8-8EE1-421B-8A24-5AFE08CC6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D8900F4A-3A97-4BC4-AFC0-BA88CA704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DE87F9C-DBEB-4080-9303-B246C3AFBF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7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C36EC2-F1B9-4BA6-A0AF-9B955ED6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299AC9-C4D6-4006-90CC-B8BB3FE44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1F24EEA7-0A85-4C28-B106-8B51EDA329C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8522A3F-D6FB-469D-9B62-759893AA9B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63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3182E047-9F9D-41A8-BF6F-75B071CC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07CFB34C-5C18-4588-8AE1-EA062554B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2C771906-74D9-4568-B205-E7CC30BBDBA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FD998F4F-D4B2-4C3D-926A-EC55F4CDEF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C0A95927-F72E-4250-BC2A-80AF4DCBBA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03A9E272-B28C-47F0-879D-CDAB61669A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5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BB9CCED5-D7A8-4962-898F-311AFCF20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3043BA7-B5D2-45AF-823A-CB31AB00D6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図プレースホルダー 10">
            <a:extLst>
              <a:ext uri="{FF2B5EF4-FFF2-40B4-BE49-F238E27FC236}">
                <a16:creationId xmlns:a16="http://schemas.microsoft.com/office/drawing/2014/main" id="{B13E2277-EB0D-4E5C-B75F-7E03EBDD07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21E5D8D4-2162-43FB-BBC1-CC16801E2B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739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041FC23-6C7F-409B-A6BA-9F45AC514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4CB9CDA6-0F21-46E0-BB3B-A2B7F5A8CD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図プレースホルダー 8">
            <a:extLst>
              <a:ext uri="{FF2B5EF4-FFF2-40B4-BE49-F238E27FC236}">
                <a16:creationId xmlns:a16="http://schemas.microsoft.com/office/drawing/2014/main" id="{8A0F893C-C95D-417F-9898-1A162986EF7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78982DB9-0CF5-4278-92D2-228E3025B3D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68CBECD-881E-4628-BC2C-0AFB0616C8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378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49F5D0D-5BAB-405F-ABE6-633E0ABD39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97333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先端P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B5394"/>
      </a:accent1>
      <a:accent2>
        <a:srgbClr val="0075A2"/>
      </a:accent2>
      <a:accent3>
        <a:srgbClr val="089CA2"/>
      </a:accent3>
      <a:accent4>
        <a:srgbClr val="0B9B74"/>
      </a:accent4>
      <a:accent5>
        <a:srgbClr val="54A838"/>
      </a:accent5>
      <a:accent6>
        <a:srgbClr val="7E9532"/>
      </a:accent6>
      <a:hlink>
        <a:srgbClr val="B76C00"/>
      </a:hlink>
      <a:folHlink>
        <a:srgbClr val="248D7B"/>
      </a:folHlink>
    </a:clrScheme>
    <a:fontScheme name="ユーザー定義 3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kumimoji="1" sz="1600" baseline="0" dirty="0" smtClean="0">
            <a:solidFill>
              <a:schemeClr val="tx1"/>
            </a:solidFill>
            <a:latin typeface="Segoe UI" panose="020B0502040204020203" pitchFamily="34" charset="0"/>
            <a:ea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47457</TotalTime>
  <Words>0</Words>
  <Application>Microsoft Office PowerPoint</Application>
  <PresentationFormat>ワイド画面</PresentationFormat>
  <Paragraphs>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Arial Unicode MS</vt:lpstr>
      <vt:lpstr>Arial</vt:lpstr>
      <vt:lpstr>Calibri</vt:lpstr>
      <vt:lpstr>Century Gothic</vt:lpstr>
      <vt:lpstr>Segoe UI</vt:lpstr>
      <vt:lpstr>Times New Roman</vt:lpstr>
      <vt:lpstr>Wingdings</vt:lpstr>
      <vt:lpstr>2_Office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shimura</dc:creator>
  <cp:lastModifiedBy>Mori Nobuhito</cp:lastModifiedBy>
  <cp:revision>1921</cp:revision>
  <cp:lastPrinted>2020-12-22T02:38:03Z</cp:lastPrinted>
  <dcterms:created xsi:type="dcterms:W3CDTF">2012-04-25T05:16:51Z</dcterms:created>
  <dcterms:modified xsi:type="dcterms:W3CDTF">2023-01-19T06:18:24Z</dcterms:modified>
</cp:coreProperties>
</file>